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29" r:id="rId2"/>
    <p:sldId id="347" r:id="rId3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M - Kanus Woo" initials="B-KW" lastIdx="1" clrIdx="0">
    <p:extLst>
      <p:ext uri="{19B8F6BF-5375-455C-9EA6-DF929625EA0E}">
        <p15:presenceInfo xmlns:p15="http://schemas.microsoft.com/office/powerpoint/2012/main" userId="S-1-5-21-839522115-1844237615-682003330-443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33FF"/>
    <a:srgbClr val="FF6600"/>
    <a:srgbClr val="ED7D31"/>
    <a:srgbClr val="85B73D"/>
    <a:srgbClr val="1E80B3"/>
    <a:srgbClr val="A1B8E1"/>
    <a:srgbClr val="338CBA"/>
    <a:srgbClr val="E1703D"/>
    <a:srgbClr val="CFE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46" autoAdjust="0"/>
    <p:restoredTop sz="89808" autoAdjust="0"/>
  </p:normalViewPr>
  <p:slideViewPr>
    <p:cSldViewPr snapToGrid="0" snapToObjects="1">
      <p:cViewPr varScale="1">
        <p:scale>
          <a:sx n="86" d="100"/>
          <a:sy n="86" d="100"/>
        </p:scale>
        <p:origin x="41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2" d="100"/>
          <a:sy n="102" d="100"/>
        </p:scale>
        <p:origin x="13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572673-076A-4375-BEFD-AE21790E755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ABAA4142-CCEB-4206-8B43-6BBD118C37E6}">
      <dgm:prSet phldrT="[文字]" phldr="1"/>
      <dgm:spPr/>
      <dgm:t>
        <a:bodyPr/>
        <a:lstStyle/>
        <a:p>
          <a:endParaRPr lang="zh-TW" altLang="en-US" dirty="0">
            <a:solidFill>
              <a:schemeClr val="accent1"/>
            </a:solidFill>
          </a:endParaRPr>
        </a:p>
      </dgm:t>
    </dgm:pt>
    <dgm:pt modelId="{FFC88C90-6619-41D0-AB8C-2951507051DF}" type="parTrans" cxnId="{51B54E8A-397F-4D73-B2BB-E6377229A66E}">
      <dgm:prSet/>
      <dgm:spPr/>
      <dgm:t>
        <a:bodyPr/>
        <a:lstStyle/>
        <a:p>
          <a:endParaRPr lang="zh-TW" altLang="en-US"/>
        </a:p>
      </dgm:t>
    </dgm:pt>
    <dgm:pt modelId="{B63345C7-8EF2-40EA-9EF9-133F905D6164}" type="sibTrans" cxnId="{51B54E8A-397F-4D73-B2BB-E6377229A66E}">
      <dgm:prSet/>
      <dgm:spPr/>
      <dgm:t>
        <a:bodyPr/>
        <a:lstStyle/>
        <a:p>
          <a:endParaRPr lang="zh-TW" altLang="en-US"/>
        </a:p>
      </dgm:t>
    </dgm:pt>
    <dgm:pt modelId="{AA847728-2233-405C-801D-9BFD2C1FBBEC}" type="asst">
      <dgm:prSet phldrT="[文字]" phldr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zh-TW" altLang="en-US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C477ED9E-753B-4AA4-9F40-29D6DC8C58E9}" type="parTrans" cxnId="{85A05D04-2E56-474F-9511-D0EB8088CE94}">
      <dgm:prSet/>
      <dgm:spPr/>
      <dgm:t>
        <a:bodyPr/>
        <a:lstStyle/>
        <a:p>
          <a:endParaRPr lang="zh-TW" altLang="en-US"/>
        </a:p>
      </dgm:t>
    </dgm:pt>
    <dgm:pt modelId="{9DD5FDD0-18F1-431A-AB70-0F72DCEF8BCA}" type="sibTrans" cxnId="{85A05D04-2E56-474F-9511-D0EB8088CE94}">
      <dgm:prSet/>
      <dgm:spPr/>
      <dgm:t>
        <a:bodyPr/>
        <a:lstStyle/>
        <a:p>
          <a:endParaRPr lang="zh-TW" altLang="en-US"/>
        </a:p>
      </dgm:t>
    </dgm:pt>
    <dgm:pt modelId="{B7A85EAB-2D67-4266-8232-FD7784B2D483}">
      <dgm:prSet phldrT="[文字]" phldr="1"/>
      <dgm:spPr/>
      <dgm:t>
        <a:bodyPr/>
        <a:lstStyle/>
        <a:p>
          <a:endParaRPr lang="zh-TW" altLang="en-US">
            <a:solidFill>
              <a:schemeClr val="accent1"/>
            </a:solidFill>
          </a:endParaRPr>
        </a:p>
      </dgm:t>
    </dgm:pt>
    <dgm:pt modelId="{0544D44A-72F9-4FE9-9753-1EB2D8586F85}" type="parTrans" cxnId="{2A8CDEB7-45AF-4639-9294-24C78B805958}">
      <dgm:prSet/>
      <dgm:spPr/>
      <dgm:t>
        <a:bodyPr/>
        <a:lstStyle/>
        <a:p>
          <a:endParaRPr lang="zh-TW" altLang="en-US"/>
        </a:p>
      </dgm:t>
    </dgm:pt>
    <dgm:pt modelId="{31B378C6-F6A6-4181-9465-D3718EA543C9}" type="sibTrans" cxnId="{2A8CDEB7-45AF-4639-9294-24C78B805958}">
      <dgm:prSet/>
      <dgm:spPr/>
      <dgm:t>
        <a:bodyPr/>
        <a:lstStyle/>
        <a:p>
          <a:endParaRPr lang="zh-TW" altLang="en-US"/>
        </a:p>
      </dgm:t>
    </dgm:pt>
    <dgm:pt modelId="{300C591F-2B6B-4D02-8838-4112A065678D}">
      <dgm:prSet phldrT="[文字]" phldr="1"/>
      <dgm:spPr/>
      <dgm:t>
        <a:bodyPr/>
        <a:lstStyle/>
        <a:p>
          <a:endParaRPr lang="zh-TW" altLang="en-US">
            <a:solidFill>
              <a:schemeClr val="accent1"/>
            </a:solidFill>
          </a:endParaRPr>
        </a:p>
      </dgm:t>
    </dgm:pt>
    <dgm:pt modelId="{468F4A00-C935-4D29-81D6-6F5A89B9A36B}" type="parTrans" cxnId="{E221F679-CE90-4556-AA0E-6661C829025E}">
      <dgm:prSet/>
      <dgm:spPr/>
      <dgm:t>
        <a:bodyPr/>
        <a:lstStyle/>
        <a:p>
          <a:endParaRPr lang="zh-TW" altLang="en-US"/>
        </a:p>
      </dgm:t>
    </dgm:pt>
    <dgm:pt modelId="{7C6E4B46-DCDB-4B50-BE0F-EBBE3449AC7A}" type="sibTrans" cxnId="{E221F679-CE90-4556-AA0E-6661C829025E}">
      <dgm:prSet/>
      <dgm:spPr/>
      <dgm:t>
        <a:bodyPr/>
        <a:lstStyle/>
        <a:p>
          <a:endParaRPr lang="zh-TW" altLang="en-US"/>
        </a:p>
      </dgm:t>
    </dgm:pt>
    <dgm:pt modelId="{0FD9779E-DC01-40B1-B5BB-923AB740A67D}">
      <dgm:prSet phldrT="[文字]" phldr="1"/>
      <dgm:spPr/>
      <dgm:t>
        <a:bodyPr/>
        <a:lstStyle/>
        <a:p>
          <a:endParaRPr lang="zh-TW" altLang="en-US">
            <a:solidFill>
              <a:schemeClr val="accent1"/>
            </a:solidFill>
          </a:endParaRPr>
        </a:p>
      </dgm:t>
    </dgm:pt>
    <dgm:pt modelId="{C7AF55C9-CDBD-410E-A7F8-029DB08F16BC}" type="parTrans" cxnId="{BE6E1F15-ECDD-4C53-A8B6-8F1992A9D3E2}">
      <dgm:prSet/>
      <dgm:spPr/>
      <dgm:t>
        <a:bodyPr/>
        <a:lstStyle/>
        <a:p>
          <a:endParaRPr lang="zh-TW" altLang="en-US"/>
        </a:p>
      </dgm:t>
    </dgm:pt>
    <dgm:pt modelId="{DA2CFB08-5BDE-4D19-B13A-A4D34E58FD0B}" type="sibTrans" cxnId="{BE6E1F15-ECDD-4C53-A8B6-8F1992A9D3E2}">
      <dgm:prSet/>
      <dgm:spPr/>
      <dgm:t>
        <a:bodyPr/>
        <a:lstStyle/>
        <a:p>
          <a:endParaRPr lang="zh-TW" altLang="en-US"/>
        </a:p>
      </dgm:t>
    </dgm:pt>
    <dgm:pt modelId="{7779D96D-2935-4E67-B769-74B7A350F793}" type="pres">
      <dgm:prSet presAssocID="{86572673-076A-4375-BEFD-AE21790E755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0A35908-16C2-477E-9C5F-02B446F384DA}" type="pres">
      <dgm:prSet presAssocID="{ABAA4142-CCEB-4206-8B43-6BBD118C37E6}" presName="hierRoot1" presStyleCnt="0">
        <dgm:presLayoutVars>
          <dgm:hierBranch val="init"/>
        </dgm:presLayoutVars>
      </dgm:prSet>
      <dgm:spPr/>
    </dgm:pt>
    <dgm:pt modelId="{77765984-4E56-406E-9D96-4B4BB17FD860}" type="pres">
      <dgm:prSet presAssocID="{ABAA4142-CCEB-4206-8B43-6BBD118C37E6}" presName="rootComposite1" presStyleCnt="0"/>
      <dgm:spPr/>
    </dgm:pt>
    <dgm:pt modelId="{0F59E7C0-28CB-44C0-ABF3-76E8F92842C9}" type="pres">
      <dgm:prSet presAssocID="{ABAA4142-CCEB-4206-8B43-6BBD118C37E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C2D634-E457-42F0-A4D0-50C9FF74B965}" type="pres">
      <dgm:prSet presAssocID="{ABAA4142-CCEB-4206-8B43-6BBD118C37E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96EDCBB3-2A05-47D9-AE6C-EC50096C8B55}" type="pres">
      <dgm:prSet presAssocID="{ABAA4142-CCEB-4206-8B43-6BBD118C37E6}" presName="hierChild2" presStyleCnt="0"/>
      <dgm:spPr/>
    </dgm:pt>
    <dgm:pt modelId="{BB7BDC35-BBF0-4994-8D40-3940F77F51AC}" type="pres">
      <dgm:prSet presAssocID="{0544D44A-72F9-4FE9-9753-1EB2D8586F85}" presName="Name37" presStyleLbl="parChTrans1D2" presStyleIdx="0" presStyleCnt="4"/>
      <dgm:spPr/>
      <dgm:t>
        <a:bodyPr/>
        <a:lstStyle/>
        <a:p>
          <a:endParaRPr lang="en-US"/>
        </a:p>
      </dgm:t>
    </dgm:pt>
    <dgm:pt modelId="{A0A6C311-CEF2-48B9-8AE4-BD0A02FA0906}" type="pres">
      <dgm:prSet presAssocID="{B7A85EAB-2D67-4266-8232-FD7784B2D483}" presName="hierRoot2" presStyleCnt="0">
        <dgm:presLayoutVars>
          <dgm:hierBranch val="init"/>
        </dgm:presLayoutVars>
      </dgm:prSet>
      <dgm:spPr/>
    </dgm:pt>
    <dgm:pt modelId="{33BB92B7-CBD7-4334-84D2-BF134679C78D}" type="pres">
      <dgm:prSet presAssocID="{B7A85EAB-2D67-4266-8232-FD7784B2D483}" presName="rootComposite" presStyleCnt="0"/>
      <dgm:spPr/>
    </dgm:pt>
    <dgm:pt modelId="{5FD4DAD1-E0B1-4679-9D68-9118D1EB9A9E}" type="pres">
      <dgm:prSet presAssocID="{B7A85EAB-2D67-4266-8232-FD7784B2D48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B75C7D7-0D48-43DA-9417-D7AC7B1182C7}" type="pres">
      <dgm:prSet presAssocID="{B7A85EAB-2D67-4266-8232-FD7784B2D483}" presName="rootConnector" presStyleLbl="node2" presStyleIdx="0" presStyleCnt="3"/>
      <dgm:spPr/>
      <dgm:t>
        <a:bodyPr/>
        <a:lstStyle/>
        <a:p>
          <a:endParaRPr lang="en-US"/>
        </a:p>
      </dgm:t>
    </dgm:pt>
    <dgm:pt modelId="{3E833990-13CA-42E7-83C8-FD634FC73F05}" type="pres">
      <dgm:prSet presAssocID="{B7A85EAB-2D67-4266-8232-FD7784B2D483}" presName="hierChild4" presStyleCnt="0"/>
      <dgm:spPr/>
    </dgm:pt>
    <dgm:pt modelId="{FEB35CB4-DBF4-4E9F-8C48-F3FC42219001}" type="pres">
      <dgm:prSet presAssocID="{B7A85EAB-2D67-4266-8232-FD7784B2D483}" presName="hierChild5" presStyleCnt="0"/>
      <dgm:spPr/>
    </dgm:pt>
    <dgm:pt modelId="{015E678E-B86E-477A-9760-2840E10F3AB5}" type="pres">
      <dgm:prSet presAssocID="{468F4A00-C935-4D29-81D6-6F5A89B9A36B}" presName="Name37" presStyleLbl="parChTrans1D2" presStyleIdx="1" presStyleCnt="4"/>
      <dgm:spPr/>
      <dgm:t>
        <a:bodyPr/>
        <a:lstStyle/>
        <a:p>
          <a:endParaRPr lang="en-US"/>
        </a:p>
      </dgm:t>
    </dgm:pt>
    <dgm:pt modelId="{703215AD-4DDC-4F52-88F6-57AB941CDF94}" type="pres">
      <dgm:prSet presAssocID="{300C591F-2B6B-4D02-8838-4112A065678D}" presName="hierRoot2" presStyleCnt="0">
        <dgm:presLayoutVars>
          <dgm:hierBranch val="init"/>
        </dgm:presLayoutVars>
      </dgm:prSet>
      <dgm:spPr/>
    </dgm:pt>
    <dgm:pt modelId="{D792BD80-27E7-4028-B8E8-4FA69C0C68DB}" type="pres">
      <dgm:prSet presAssocID="{300C591F-2B6B-4D02-8838-4112A065678D}" presName="rootComposite" presStyleCnt="0"/>
      <dgm:spPr/>
    </dgm:pt>
    <dgm:pt modelId="{0E1269BC-BE65-490A-8FDB-97A98F8C913D}" type="pres">
      <dgm:prSet presAssocID="{300C591F-2B6B-4D02-8838-4112A065678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2F3400-32B5-4803-893A-E68CAA4BB203}" type="pres">
      <dgm:prSet presAssocID="{300C591F-2B6B-4D02-8838-4112A065678D}" presName="rootConnector" presStyleLbl="node2" presStyleIdx="1" presStyleCnt="3"/>
      <dgm:spPr/>
      <dgm:t>
        <a:bodyPr/>
        <a:lstStyle/>
        <a:p>
          <a:endParaRPr lang="en-US"/>
        </a:p>
      </dgm:t>
    </dgm:pt>
    <dgm:pt modelId="{81A1ED29-08F4-47A0-8818-2F58282CE003}" type="pres">
      <dgm:prSet presAssocID="{300C591F-2B6B-4D02-8838-4112A065678D}" presName="hierChild4" presStyleCnt="0"/>
      <dgm:spPr/>
    </dgm:pt>
    <dgm:pt modelId="{412424FE-756C-4A9C-9366-4BFE484BE4E0}" type="pres">
      <dgm:prSet presAssocID="{300C591F-2B6B-4D02-8838-4112A065678D}" presName="hierChild5" presStyleCnt="0"/>
      <dgm:spPr/>
    </dgm:pt>
    <dgm:pt modelId="{A849FF0C-0706-4383-96AE-B99145CF917C}" type="pres">
      <dgm:prSet presAssocID="{C7AF55C9-CDBD-410E-A7F8-029DB08F16BC}" presName="Name37" presStyleLbl="parChTrans1D2" presStyleIdx="2" presStyleCnt="4"/>
      <dgm:spPr/>
      <dgm:t>
        <a:bodyPr/>
        <a:lstStyle/>
        <a:p>
          <a:endParaRPr lang="en-US"/>
        </a:p>
      </dgm:t>
    </dgm:pt>
    <dgm:pt modelId="{1F4F24F3-8669-4F51-B44A-F0DDAB7AD589}" type="pres">
      <dgm:prSet presAssocID="{0FD9779E-DC01-40B1-B5BB-923AB740A67D}" presName="hierRoot2" presStyleCnt="0">
        <dgm:presLayoutVars>
          <dgm:hierBranch val="init"/>
        </dgm:presLayoutVars>
      </dgm:prSet>
      <dgm:spPr/>
    </dgm:pt>
    <dgm:pt modelId="{DABD6FAF-8C8C-4AE0-B7A7-39258CC77258}" type="pres">
      <dgm:prSet presAssocID="{0FD9779E-DC01-40B1-B5BB-923AB740A67D}" presName="rootComposite" presStyleCnt="0"/>
      <dgm:spPr/>
    </dgm:pt>
    <dgm:pt modelId="{E090E381-0673-4002-BD15-E4D407EC16AC}" type="pres">
      <dgm:prSet presAssocID="{0FD9779E-DC01-40B1-B5BB-923AB740A67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1A881D-CAA4-45D7-B7A3-67AA38CFBC1D}" type="pres">
      <dgm:prSet presAssocID="{0FD9779E-DC01-40B1-B5BB-923AB740A67D}" presName="rootConnector" presStyleLbl="node2" presStyleIdx="2" presStyleCnt="3"/>
      <dgm:spPr/>
      <dgm:t>
        <a:bodyPr/>
        <a:lstStyle/>
        <a:p>
          <a:endParaRPr lang="en-US"/>
        </a:p>
      </dgm:t>
    </dgm:pt>
    <dgm:pt modelId="{FB05CEA9-501E-412F-ADD9-121CC891F620}" type="pres">
      <dgm:prSet presAssocID="{0FD9779E-DC01-40B1-B5BB-923AB740A67D}" presName="hierChild4" presStyleCnt="0"/>
      <dgm:spPr/>
    </dgm:pt>
    <dgm:pt modelId="{C0EA0814-7E05-43B1-8DFE-C706DFCC10E5}" type="pres">
      <dgm:prSet presAssocID="{0FD9779E-DC01-40B1-B5BB-923AB740A67D}" presName="hierChild5" presStyleCnt="0"/>
      <dgm:spPr/>
    </dgm:pt>
    <dgm:pt modelId="{909E2BC6-905D-4155-A543-7A581DD0E2CE}" type="pres">
      <dgm:prSet presAssocID="{ABAA4142-CCEB-4206-8B43-6BBD118C37E6}" presName="hierChild3" presStyleCnt="0"/>
      <dgm:spPr/>
    </dgm:pt>
    <dgm:pt modelId="{4EA6F836-1D7F-4915-923F-F78623B925AC}" type="pres">
      <dgm:prSet presAssocID="{C477ED9E-753B-4AA4-9F40-29D6DC8C58E9}" presName="Name111" presStyleLbl="parChTrans1D2" presStyleIdx="3" presStyleCnt="4"/>
      <dgm:spPr/>
      <dgm:t>
        <a:bodyPr/>
        <a:lstStyle/>
        <a:p>
          <a:endParaRPr lang="en-US"/>
        </a:p>
      </dgm:t>
    </dgm:pt>
    <dgm:pt modelId="{F7C45DE5-02F2-4390-8599-5B1AE8018A13}" type="pres">
      <dgm:prSet presAssocID="{AA847728-2233-405C-801D-9BFD2C1FBBEC}" presName="hierRoot3" presStyleCnt="0">
        <dgm:presLayoutVars>
          <dgm:hierBranch val="init"/>
        </dgm:presLayoutVars>
      </dgm:prSet>
      <dgm:spPr/>
    </dgm:pt>
    <dgm:pt modelId="{F818162C-8BCB-452F-81F3-CC50557BFD06}" type="pres">
      <dgm:prSet presAssocID="{AA847728-2233-405C-801D-9BFD2C1FBBEC}" presName="rootComposite3" presStyleCnt="0"/>
      <dgm:spPr/>
    </dgm:pt>
    <dgm:pt modelId="{0DAFD08D-8F95-4924-853F-6A988E50B9AB}" type="pres">
      <dgm:prSet presAssocID="{AA847728-2233-405C-801D-9BFD2C1FBBEC}" presName="rootText3" presStyleLbl="asst1" presStyleIdx="0" presStyleCnt="1" custLinFactX="25120" custLinFactNeighborX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805063-7971-4008-A29C-36BBCF470AD9}" type="pres">
      <dgm:prSet presAssocID="{AA847728-2233-405C-801D-9BFD2C1FBBEC}" presName="rootConnector3" presStyleLbl="asst1" presStyleIdx="0" presStyleCnt="1"/>
      <dgm:spPr/>
      <dgm:t>
        <a:bodyPr/>
        <a:lstStyle/>
        <a:p>
          <a:endParaRPr lang="en-US"/>
        </a:p>
      </dgm:t>
    </dgm:pt>
    <dgm:pt modelId="{164DA183-01F4-4901-9C12-9D3C14B8CD90}" type="pres">
      <dgm:prSet presAssocID="{AA847728-2233-405C-801D-9BFD2C1FBBEC}" presName="hierChild6" presStyleCnt="0"/>
      <dgm:spPr/>
    </dgm:pt>
    <dgm:pt modelId="{8B9F7596-DBC5-4574-970F-DD5DB5DB20AD}" type="pres">
      <dgm:prSet presAssocID="{AA847728-2233-405C-801D-9BFD2C1FBBEC}" presName="hierChild7" presStyleCnt="0"/>
      <dgm:spPr/>
    </dgm:pt>
  </dgm:ptLst>
  <dgm:cxnLst>
    <dgm:cxn modelId="{51B54E8A-397F-4D73-B2BB-E6377229A66E}" srcId="{86572673-076A-4375-BEFD-AE21790E7556}" destId="{ABAA4142-CCEB-4206-8B43-6BBD118C37E6}" srcOrd="0" destOrd="0" parTransId="{FFC88C90-6619-41D0-AB8C-2951507051DF}" sibTransId="{B63345C7-8EF2-40EA-9EF9-133F905D6164}"/>
    <dgm:cxn modelId="{EB546401-EF5A-429B-BDF4-8F569439BF6A}" type="presOf" srcId="{B7A85EAB-2D67-4266-8232-FD7784B2D483}" destId="{7B75C7D7-0D48-43DA-9417-D7AC7B1182C7}" srcOrd="1" destOrd="0" presId="urn:microsoft.com/office/officeart/2005/8/layout/orgChart1"/>
    <dgm:cxn modelId="{441BD6CC-7F2D-4D8B-9FAC-C38BD11A3844}" type="presOf" srcId="{C477ED9E-753B-4AA4-9F40-29D6DC8C58E9}" destId="{4EA6F836-1D7F-4915-923F-F78623B925AC}" srcOrd="0" destOrd="0" presId="urn:microsoft.com/office/officeart/2005/8/layout/orgChart1"/>
    <dgm:cxn modelId="{C89B48BC-3FA1-4988-AC1E-DFDD0CA887DB}" type="presOf" srcId="{300C591F-2B6B-4D02-8838-4112A065678D}" destId="{362F3400-32B5-4803-893A-E68CAA4BB203}" srcOrd="1" destOrd="0" presId="urn:microsoft.com/office/officeart/2005/8/layout/orgChart1"/>
    <dgm:cxn modelId="{2A8CDEB7-45AF-4639-9294-24C78B805958}" srcId="{ABAA4142-CCEB-4206-8B43-6BBD118C37E6}" destId="{B7A85EAB-2D67-4266-8232-FD7784B2D483}" srcOrd="1" destOrd="0" parTransId="{0544D44A-72F9-4FE9-9753-1EB2D8586F85}" sibTransId="{31B378C6-F6A6-4181-9465-D3718EA543C9}"/>
    <dgm:cxn modelId="{4E616677-56D7-4706-B9FB-2A8A306DBF04}" type="presOf" srcId="{0FD9779E-DC01-40B1-B5BB-923AB740A67D}" destId="{721A881D-CAA4-45D7-B7A3-67AA38CFBC1D}" srcOrd="1" destOrd="0" presId="urn:microsoft.com/office/officeart/2005/8/layout/orgChart1"/>
    <dgm:cxn modelId="{7EC76E1B-D919-42AE-A9A8-03AE6C7B4D76}" type="presOf" srcId="{AA847728-2233-405C-801D-9BFD2C1FBBEC}" destId="{1D805063-7971-4008-A29C-36BBCF470AD9}" srcOrd="1" destOrd="0" presId="urn:microsoft.com/office/officeart/2005/8/layout/orgChart1"/>
    <dgm:cxn modelId="{D056B480-01D8-4D82-97B7-513FB319AEA7}" type="presOf" srcId="{468F4A00-C935-4D29-81D6-6F5A89B9A36B}" destId="{015E678E-B86E-477A-9760-2840E10F3AB5}" srcOrd="0" destOrd="0" presId="urn:microsoft.com/office/officeart/2005/8/layout/orgChart1"/>
    <dgm:cxn modelId="{6878B1E1-3E65-4DDC-BADB-AA2CC052F558}" type="presOf" srcId="{300C591F-2B6B-4D02-8838-4112A065678D}" destId="{0E1269BC-BE65-490A-8FDB-97A98F8C913D}" srcOrd="0" destOrd="0" presId="urn:microsoft.com/office/officeart/2005/8/layout/orgChart1"/>
    <dgm:cxn modelId="{181DA9E8-1020-4080-81E1-366AAFAF72EC}" type="presOf" srcId="{AA847728-2233-405C-801D-9BFD2C1FBBEC}" destId="{0DAFD08D-8F95-4924-853F-6A988E50B9AB}" srcOrd="0" destOrd="0" presId="urn:microsoft.com/office/officeart/2005/8/layout/orgChart1"/>
    <dgm:cxn modelId="{FEE71994-017B-42BF-A761-206ED596EFC3}" type="presOf" srcId="{0544D44A-72F9-4FE9-9753-1EB2D8586F85}" destId="{BB7BDC35-BBF0-4994-8D40-3940F77F51AC}" srcOrd="0" destOrd="0" presId="urn:microsoft.com/office/officeart/2005/8/layout/orgChart1"/>
    <dgm:cxn modelId="{DB5C6643-EA3A-4C73-B1FA-8F4250E8E691}" type="presOf" srcId="{86572673-076A-4375-BEFD-AE21790E7556}" destId="{7779D96D-2935-4E67-B769-74B7A350F793}" srcOrd="0" destOrd="0" presId="urn:microsoft.com/office/officeart/2005/8/layout/orgChart1"/>
    <dgm:cxn modelId="{C77DA390-163C-4B89-BF17-33326952946A}" type="presOf" srcId="{ABAA4142-CCEB-4206-8B43-6BBD118C37E6}" destId="{C7C2D634-E457-42F0-A4D0-50C9FF74B965}" srcOrd="1" destOrd="0" presId="urn:microsoft.com/office/officeart/2005/8/layout/orgChart1"/>
    <dgm:cxn modelId="{A5D53C23-082C-4815-A5CB-3193508587FA}" type="presOf" srcId="{ABAA4142-CCEB-4206-8B43-6BBD118C37E6}" destId="{0F59E7C0-28CB-44C0-ABF3-76E8F92842C9}" srcOrd="0" destOrd="0" presId="urn:microsoft.com/office/officeart/2005/8/layout/orgChart1"/>
    <dgm:cxn modelId="{E221F679-CE90-4556-AA0E-6661C829025E}" srcId="{ABAA4142-CCEB-4206-8B43-6BBD118C37E6}" destId="{300C591F-2B6B-4D02-8838-4112A065678D}" srcOrd="2" destOrd="0" parTransId="{468F4A00-C935-4D29-81D6-6F5A89B9A36B}" sibTransId="{7C6E4B46-DCDB-4B50-BE0F-EBBE3449AC7A}"/>
    <dgm:cxn modelId="{08201930-AF6D-4166-B174-FB24F2BA6C48}" type="presOf" srcId="{0FD9779E-DC01-40B1-B5BB-923AB740A67D}" destId="{E090E381-0673-4002-BD15-E4D407EC16AC}" srcOrd="0" destOrd="0" presId="urn:microsoft.com/office/officeart/2005/8/layout/orgChart1"/>
    <dgm:cxn modelId="{85A05D04-2E56-474F-9511-D0EB8088CE94}" srcId="{ABAA4142-CCEB-4206-8B43-6BBD118C37E6}" destId="{AA847728-2233-405C-801D-9BFD2C1FBBEC}" srcOrd="0" destOrd="0" parTransId="{C477ED9E-753B-4AA4-9F40-29D6DC8C58E9}" sibTransId="{9DD5FDD0-18F1-431A-AB70-0F72DCEF8BCA}"/>
    <dgm:cxn modelId="{9B31AE3A-51DC-45DC-8D3E-DDA7AAE5A9E8}" type="presOf" srcId="{B7A85EAB-2D67-4266-8232-FD7784B2D483}" destId="{5FD4DAD1-E0B1-4679-9D68-9118D1EB9A9E}" srcOrd="0" destOrd="0" presId="urn:microsoft.com/office/officeart/2005/8/layout/orgChart1"/>
    <dgm:cxn modelId="{BE6E1F15-ECDD-4C53-A8B6-8F1992A9D3E2}" srcId="{ABAA4142-CCEB-4206-8B43-6BBD118C37E6}" destId="{0FD9779E-DC01-40B1-B5BB-923AB740A67D}" srcOrd="3" destOrd="0" parTransId="{C7AF55C9-CDBD-410E-A7F8-029DB08F16BC}" sibTransId="{DA2CFB08-5BDE-4D19-B13A-A4D34E58FD0B}"/>
    <dgm:cxn modelId="{939E7DB3-5BD8-4EC3-B020-E95A7AD20095}" type="presOf" srcId="{C7AF55C9-CDBD-410E-A7F8-029DB08F16BC}" destId="{A849FF0C-0706-4383-96AE-B99145CF917C}" srcOrd="0" destOrd="0" presId="urn:microsoft.com/office/officeart/2005/8/layout/orgChart1"/>
    <dgm:cxn modelId="{9AE2D360-DFA7-4308-AD50-9A8A2AAF31F9}" type="presParOf" srcId="{7779D96D-2935-4E67-B769-74B7A350F793}" destId="{D0A35908-16C2-477E-9C5F-02B446F384DA}" srcOrd="0" destOrd="0" presId="urn:microsoft.com/office/officeart/2005/8/layout/orgChart1"/>
    <dgm:cxn modelId="{EDA44010-7117-439C-ADD0-879FDFA47555}" type="presParOf" srcId="{D0A35908-16C2-477E-9C5F-02B446F384DA}" destId="{77765984-4E56-406E-9D96-4B4BB17FD860}" srcOrd="0" destOrd="0" presId="urn:microsoft.com/office/officeart/2005/8/layout/orgChart1"/>
    <dgm:cxn modelId="{95C75A54-ED37-44DE-B8AA-D4A265679557}" type="presParOf" srcId="{77765984-4E56-406E-9D96-4B4BB17FD860}" destId="{0F59E7C0-28CB-44C0-ABF3-76E8F92842C9}" srcOrd="0" destOrd="0" presId="urn:microsoft.com/office/officeart/2005/8/layout/orgChart1"/>
    <dgm:cxn modelId="{66BC4054-E240-40E9-B41D-8EE74C7DE33A}" type="presParOf" srcId="{77765984-4E56-406E-9D96-4B4BB17FD860}" destId="{C7C2D634-E457-42F0-A4D0-50C9FF74B965}" srcOrd="1" destOrd="0" presId="urn:microsoft.com/office/officeart/2005/8/layout/orgChart1"/>
    <dgm:cxn modelId="{53F6E72C-A7B5-4FAB-A057-35CCB30D8873}" type="presParOf" srcId="{D0A35908-16C2-477E-9C5F-02B446F384DA}" destId="{96EDCBB3-2A05-47D9-AE6C-EC50096C8B55}" srcOrd="1" destOrd="0" presId="urn:microsoft.com/office/officeart/2005/8/layout/orgChart1"/>
    <dgm:cxn modelId="{6E7DD6A0-E929-47EE-BDE2-591E81C36FA7}" type="presParOf" srcId="{96EDCBB3-2A05-47D9-AE6C-EC50096C8B55}" destId="{BB7BDC35-BBF0-4994-8D40-3940F77F51AC}" srcOrd="0" destOrd="0" presId="urn:microsoft.com/office/officeart/2005/8/layout/orgChart1"/>
    <dgm:cxn modelId="{7501F90D-9ABD-4A18-9FDF-C8D1A8AE87D1}" type="presParOf" srcId="{96EDCBB3-2A05-47D9-AE6C-EC50096C8B55}" destId="{A0A6C311-CEF2-48B9-8AE4-BD0A02FA0906}" srcOrd="1" destOrd="0" presId="urn:microsoft.com/office/officeart/2005/8/layout/orgChart1"/>
    <dgm:cxn modelId="{6C90827F-2385-4C13-BF4C-E009DCE1F202}" type="presParOf" srcId="{A0A6C311-CEF2-48B9-8AE4-BD0A02FA0906}" destId="{33BB92B7-CBD7-4334-84D2-BF134679C78D}" srcOrd="0" destOrd="0" presId="urn:microsoft.com/office/officeart/2005/8/layout/orgChart1"/>
    <dgm:cxn modelId="{621A9574-D073-4932-83E2-0FA07E8A6D11}" type="presParOf" srcId="{33BB92B7-CBD7-4334-84D2-BF134679C78D}" destId="{5FD4DAD1-E0B1-4679-9D68-9118D1EB9A9E}" srcOrd="0" destOrd="0" presId="urn:microsoft.com/office/officeart/2005/8/layout/orgChart1"/>
    <dgm:cxn modelId="{F16C40B5-0532-482B-8B1B-F43C0196D5F1}" type="presParOf" srcId="{33BB92B7-CBD7-4334-84D2-BF134679C78D}" destId="{7B75C7D7-0D48-43DA-9417-D7AC7B1182C7}" srcOrd="1" destOrd="0" presId="urn:microsoft.com/office/officeart/2005/8/layout/orgChart1"/>
    <dgm:cxn modelId="{F6034FBA-6F38-48F8-B6A1-4697664B0892}" type="presParOf" srcId="{A0A6C311-CEF2-48B9-8AE4-BD0A02FA0906}" destId="{3E833990-13CA-42E7-83C8-FD634FC73F05}" srcOrd="1" destOrd="0" presId="urn:microsoft.com/office/officeart/2005/8/layout/orgChart1"/>
    <dgm:cxn modelId="{1C0507F7-C847-4EE2-A151-F618D843EDE3}" type="presParOf" srcId="{A0A6C311-CEF2-48B9-8AE4-BD0A02FA0906}" destId="{FEB35CB4-DBF4-4E9F-8C48-F3FC42219001}" srcOrd="2" destOrd="0" presId="urn:microsoft.com/office/officeart/2005/8/layout/orgChart1"/>
    <dgm:cxn modelId="{2CCEBDAD-3D6F-42E3-9107-A8BFEC4575B0}" type="presParOf" srcId="{96EDCBB3-2A05-47D9-AE6C-EC50096C8B55}" destId="{015E678E-B86E-477A-9760-2840E10F3AB5}" srcOrd="2" destOrd="0" presId="urn:microsoft.com/office/officeart/2005/8/layout/orgChart1"/>
    <dgm:cxn modelId="{1EE476B3-4A9B-4769-B2E4-44C26C493387}" type="presParOf" srcId="{96EDCBB3-2A05-47D9-AE6C-EC50096C8B55}" destId="{703215AD-4DDC-4F52-88F6-57AB941CDF94}" srcOrd="3" destOrd="0" presId="urn:microsoft.com/office/officeart/2005/8/layout/orgChart1"/>
    <dgm:cxn modelId="{0C612130-EE82-4D81-9372-EF92B5E0C130}" type="presParOf" srcId="{703215AD-4DDC-4F52-88F6-57AB941CDF94}" destId="{D792BD80-27E7-4028-B8E8-4FA69C0C68DB}" srcOrd="0" destOrd="0" presId="urn:microsoft.com/office/officeart/2005/8/layout/orgChart1"/>
    <dgm:cxn modelId="{4CE9D812-56F6-48CD-9107-097172FE290D}" type="presParOf" srcId="{D792BD80-27E7-4028-B8E8-4FA69C0C68DB}" destId="{0E1269BC-BE65-490A-8FDB-97A98F8C913D}" srcOrd="0" destOrd="0" presId="urn:microsoft.com/office/officeart/2005/8/layout/orgChart1"/>
    <dgm:cxn modelId="{7FC101D8-006F-466E-9CB5-07E1551B7829}" type="presParOf" srcId="{D792BD80-27E7-4028-B8E8-4FA69C0C68DB}" destId="{362F3400-32B5-4803-893A-E68CAA4BB203}" srcOrd="1" destOrd="0" presId="urn:microsoft.com/office/officeart/2005/8/layout/orgChart1"/>
    <dgm:cxn modelId="{C072547A-9795-4E07-897C-978E2CEA0F64}" type="presParOf" srcId="{703215AD-4DDC-4F52-88F6-57AB941CDF94}" destId="{81A1ED29-08F4-47A0-8818-2F58282CE003}" srcOrd="1" destOrd="0" presId="urn:microsoft.com/office/officeart/2005/8/layout/orgChart1"/>
    <dgm:cxn modelId="{E59188A2-96CA-4B20-AA8D-5FA917B182F2}" type="presParOf" srcId="{703215AD-4DDC-4F52-88F6-57AB941CDF94}" destId="{412424FE-756C-4A9C-9366-4BFE484BE4E0}" srcOrd="2" destOrd="0" presId="urn:microsoft.com/office/officeart/2005/8/layout/orgChart1"/>
    <dgm:cxn modelId="{F25FBE41-7F53-4BB3-B309-F040F3378B9C}" type="presParOf" srcId="{96EDCBB3-2A05-47D9-AE6C-EC50096C8B55}" destId="{A849FF0C-0706-4383-96AE-B99145CF917C}" srcOrd="4" destOrd="0" presId="urn:microsoft.com/office/officeart/2005/8/layout/orgChart1"/>
    <dgm:cxn modelId="{A935F8E3-C105-490D-B78E-63F378E4E690}" type="presParOf" srcId="{96EDCBB3-2A05-47D9-AE6C-EC50096C8B55}" destId="{1F4F24F3-8669-4F51-B44A-F0DDAB7AD589}" srcOrd="5" destOrd="0" presId="urn:microsoft.com/office/officeart/2005/8/layout/orgChart1"/>
    <dgm:cxn modelId="{5C121E4A-7547-4710-BC4E-95CBD1800BE6}" type="presParOf" srcId="{1F4F24F3-8669-4F51-B44A-F0DDAB7AD589}" destId="{DABD6FAF-8C8C-4AE0-B7A7-39258CC77258}" srcOrd="0" destOrd="0" presId="urn:microsoft.com/office/officeart/2005/8/layout/orgChart1"/>
    <dgm:cxn modelId="{DB36561A-1DAB-446F-A822-57F319084A4D}" type="presParOf" srcId="{DABD6FAF-8C8C-4AE0-B7A7-39258CC77258}" destId="{E090E381-0673-4002-BD15-E4D407EC16AC}" srcOrd="0" destOrd="0" presId="urn:microsoft.com/office/officeart/2005/8/layout/orgChart1"/>
    <dgm:cxn modelId="{1E06D527-2B00-46AF-BF91-803A235C5E05}" type="presParOf" srcId="{DABD6FAF-8C8C-4AE0-B7A7-39258CC77258}" destId="{721A881D-CAA4-45D7-B7A3-67AA38CFBC1D}" srcOrd="1" destOrd="0" presId="urn:microsoft.com/office/officeart/2005/8/layout/orgChart1"/>
    <dgm:cxn modelId="{A9D237D7-680C-46DD-8B25-66F21D48A5A3}" type="presParOf" srcId="{1F4F24F3-8669-4F51-B44A-F0DDAB7AD589}" destId="{FB05CEA9-501E-412F-ADD9-121CC891F620}" srcOrd="1" destOrd="0" presId="urn:microsoft.com/office/officeart/2005/8/layout/orgChart1"/>
    <dgm:cxn modelId="{DA12CAC7-3967-413D-A149-91244B33AB6D}" type="presParOf" srcId="{1F4F24F3-8669-4F51-B44A-F0DDAB7AD589}" destId="{C0EA0814-7E05-43B1-8DFE-C706DFCC10E5}" srcOrd="2" destOrd="0" presId="urn:microsoft.com/office/officeart/2005/8/layout/orgChart1"/>
    <dgm:cxn modelId="{E55D83AA-C3F5-4126-883D-1FE163488704}" type="presParOf" srcId="{D0A35908-16C2-477E-9C5F-02B446F384DA}" destId="{909E2BC6-905D-4155-A543-7A581DD0E2CE}" srcOrd="2" destOrd="0" presId="urn:microsoft.com/office/officeart/2005/8/layout/orgChart1"/>
    <dgm:cxn modelId="{732B2B40-CED0-4A4A-847F-80DAC2A8BCE2}" type="presParOf" srcId="{909E2BC6-905D-4155-A543-7A581DD0E2CE}" destId="{4EA6F836-1D7F-4915-923F-F78623B925AC}" srcOrd="0" destOrd="0" presId="urn:microsoft.com/office/officeart/2005/8/layout/orgChart1"/>
    <dgm:cxn modelId="{AE915AC5-5E76-49D8-8367-5273BBDB66D9}" type="presParOf" srcId="{909E2BC6-905D-4155-A543-7A581DD0E2CE}" destId="{F7C45DE5-02F2-4390-8599-5B1AE8018A13}" srcOrd="1" destOrd="0" presId="urn:microsoft.com/office/officeart/2005/8/layout/orgChart1"/>
    <dgm:cxn modelId="{B82FCBBF-0FC9-429A-8458-7649479115B0}" type="presParOf" srcId="{F7C45DE5-02F2-4390-8599-5B1AE8018A13}" destId="{F818162C-8BCB-452F-81F3-CC50557BFD06}" srcOrd="0" destOrd="0" presId="urn:microsoft.com/office/officeart/2005/8/layout/orgChart1"/>
    <dgm:cxn modelId="{BC3D4289-D629-4C0B-A22E-F460D4CBC19B}" type="presParOf" srcId="{F818162C-8BCB-452F-81F3-CC50557BFD06}" destId="{0DAFD08D-8F95-4924-853F-6A988E50B9AB}" srcOrd="0" destOrd="0" presId="urn:microsoft.com/office/officeart/2005/8/layout/orgChart1"/>
    <dgm:cxn modelId="{5EF78058-0015-4434-9E0C-AC13C879446E}" type="presParOf" srcId="{F818162C-8BCB-452F-81F3-CC50557BFD06}" destId="{1D805063-7971-4008-A29C-36BBCF470AD9}" srcOrd="1" destOrd="0" presId="urn:microsoft.com/office/officeart/2005/8/layout/orgChart1"/>
    <dgm:cxn modelId="{EF1B4575-7365-4866-97AE-74C5CFA8E0FD}" type="presParOf" srcId="{F7C45DE5-02F2-4390-8599-5B1AE8018A13}" destId="{164DA183-01F4-4901-9C12-9D3C14B8CD90}" srcOrd="1" destOrd="0" presId="urn:microsoft.com/office/officeart/2005/8/layout/orgChart1"/>
    <dgm:cxn modelId="{DCBF34B8-62DB-47C1-A8D1-AEBE0D828ACD}" type="presParOf" srcId="{F7C45DE5-02F2-4390-8599-5B1AE8018A13}" destId="{8B9F7596-DBC5-4574-970F-DD5DB5DB20A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A6F836-1D7F-4915-923F-F78623B925AC}">
      <dsp:nvSpPr>
        <dsp:cNvPr id="0" name=""/>
        <dsp:cNvSpPr/>
      </dsp:nvSpPr>
      <dsp:spPr>
        <a:xfrm>
          <a:off x="769549" y="521599"/>
          <a:ext cx="91440" cy="2192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282"/>
              </a:lnTo>
              <a:lnTo>
                <a:pt x="115413" y="2192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49FF0C-0706-4383-96AE-B99145CF917C}">
      <dsp:nvSpPr>
        <dsp:cNvPr id="0" name=""/>
        <dsp:cNvSpPr/>
      </dsp:nvSpPr>
      <dsp:spPr>
        <a:xfrm>
          <a:off x="815269" y="521599"/>
          <a:ext cx="576809" cy="438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8511"/>
              </a:lnTo>
              <a:lnTo>
                <a:pt x="576809" y="388511"/>
              </a:lnTo>
              <a:lnTo>
                <a:pt x="576809" y="438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5E678E-B86E-477A-9760-2840E10F3AB5}">
      <dsp:nvSpPr>
        <dsp:cNvPr id="0" name=""/>
        <dsp:cNvSpPr/>
      </dsp:nvSpPr>
      <dsp:spPr>
        <a:xfrm>
          <a:off x="769549" y="521599"/>
          <a:ext cx="91440" cy="4385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8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BDC35-BBF0-4994-8D40-3940F77F51AC}">
      <dsp:nvSpPr>
        <dsp:cNvPr id="0" name=""/>
        <dsp:cNvSpPr/>
      </dsp:nvSpPr>
      <dsp:spPr>
        <a:xfrm>
          <a:off x="238460" y="521599"/>
          <a:ext cx="576809" cy="438565"/>
        </a:xfrm>
        <a:custGeom>
          <a:avLst/>
          <a:gdLst/>
          <a:ahLst/>
          <a:cxnLst/>
          <a:rect l="0" t="0" r="0" b="0"/>
          <a:pathLst>
            <a:path>
              <a:moveTo>
                <a:pt x="576809" y="0"/>
              </a:moveTo>
              <a:lnTo>
                <a:pt x="576809" y="388511"/>
              </a:lnTo>
              <a:lnTo>
                <a:pt x="0" y="388511"/>
              </a:lnTo>
              <a:lnTo>
                <a:pt x="0" y="438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59E7C0-28CB-44C0-ABF3-76E8F92842C9}">
      <dsp:nvSpPr>
        <dsp:cNvPr id="0" name=""/>
        <dsp:cNvSpPr/>
      </dsp:nvSpPr>
      <dsp:spPr>
        <a:xfrm>
          <a:off x="576918" y="283248"/>
          <a:ext cx="476701" cy="23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 dirty="0">
            <a:solidFill>
              <a:schemeClr val="accent1"/>
            </a:solidFill>
          </a:endParaRPr>
        </a:p>
      </dsp:txBody>
      <dsp:txXfrm>
        <a:off x="576918" y="283248"/>
        <a:ext cx="476701" cy="238350"/>
      </dsp:txXfrm>
    </dsp:sp>
    <dsp:sp modelId="{5FD4DAD1-E0B1-4679-9D68-9118D1EB9A9E}">
      <dsp:nvSpPr>
        <dsp:cNvPr id="0" name=""/>
        <dsp:cNvSpPr/>
      </dsp:nvSpPr>
      <dsp:spPr>
        <a:xfrm>
          <a:off x="109" y="960165"/>
          <a:ext cx="476701" cy="23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>
            <a:solidFill>
              <a:schemeClr val="accent1"/>
            </a:solidFill>
          </a:endParaRPr>
        </a:p>
      </dsp:txBody>
      <dsp:txXfrm>
        <a:off x="109" y="960165"/>
        <a:ext cx="476701" cy="238350"/>
      </dsp:txXfrm>
    </dsp:sp>
    <dsp:sp modelId="{0E1269BC-BE65-490A-8FDB-97A98F8C913D}">
      <dsp:nvSpPr>
        <dsp:cNvPr id="0" name=""/>
        <dsp:cNvSpPr/>
      </dsp:nvSpPr>
      <dsp:spPr>
        <a:xfrm>
          <a:off x="576918" y="960165"/>
          <a:ext cx="476701" cy="23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>
            <a:solidFill>
              <a:schemeClr val="accent1"/>
            </a:solidFill>
          </a:endParaRPr>
        </a:p>
      </dsp:txBody>
      <dsp:txXfrm>
        <a:off x="576918" y="960165"/>
        <a:ext cx="476701" cy="238350"/>
      </dsp:txXfrm>
    </dsp:sp>
    <dsp:sp modelId="{E090E381-0673-4002-BD15-E4D407EC16AC}">
      <dsp:nvSpPr>
        <dsp:cNvPr id="0" name=""/>
        <dsp:cNvSpPr/>
      </dsp:nvSpPr>
      <dsp:spPr>
        <a:xfrm>
          <a:off x="1153727" y="960165"/>
          <a:ext cx="476701" cy="23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>
            <a:solidFill>
              <a:schemeClr val="accent1"/>
            </a:solidFill>
          </a:endParaRPr>
        </a:p>
      </dsp:txBody>
      <dsp:txXfrm>
        <a:off x="1153727" y="960165"/>
        <a:ext cx="476701" cy="238350"/>
      </dsp:txXfrm>
    </dsp:sp>
    <dsp:sp modelId="{0DAFD08D-8F95-4924-853F-6A988E50B9AB}">
      <dsp:nvSpPr>
        <dsp:cNvPr id="0" name=""/>
        <dsp:cNvSpPr/>
      </dsp:nvSpPr>
      <dsp:spPr>
        <a:xfrm>
          <a:off x="884963" y="621707"/>
          <a:ext cx="476701" cy="238350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884963" y="621707"/>
        <a:ext cx="476701" cy="23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5349" y="2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F3DCD-38FD-4DD0-8F67-F9949CA53A4D}" type="datetimeFigureOut">
              <a:rPr lang="zh-HK" altLang="en-US" smtClean="0"/>
              <a:t>22/10/2021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440865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5349" y="9440865"/>
            <a:ext cx="29502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E0C33-8E28-45AF-AECA-CB773482CBF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60707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4E7D6-F0A6-E149-AEE3-6D1363F16167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83308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0512E-31B3-5C4D-B538-8FF752EEB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6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0512E-31B3-5C4D-B538-8FF752EEBB66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25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0512E-31B3-5C4D-B538-8FF752EEBB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27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353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 -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BBD2BD4-3A55-8144-8247-FC58AF87CD2C}"/>
              </a:ext>
            </a:extLst>
          </p:cNvPr>
          <p:cNvSpPr txBox="1">
            <a:spLocks/>
          </p:cNvSpPr>
          <p:nvPr userDrawn="1"/>
        </p:nvSpPr>
        <p:spPr>
          <a:xfrm>
            <a:off x="11677374" y="6471523"/>
            <a:ext cx="523176" cy="33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5A44A32-66A8-9542-BC62-CEA7D33AF2E7}" type="slidenum">
              <a:rPr lang="en-US" sz="1700" b="1" i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pPr algn="ctr"/>
              <a:t>‹#›</a:t>
            </a:fld>
            <a:endParaRPr lang="en-US" sz="1700" b="1" i="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832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64897D-482F-1E46-80EA-F4937B186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A45B85-7180-AB4D-A255-01933BE28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E1E0CC-6FC2-594F-A689-9C8CFEB5EE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44F7B-B788-F147-8488-B7F60F671447}" type="datetime3">
              <a:rPr lang="en-HK" smtClean="0"/>
              <a:t>22 October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3ACE5-F122-284B-9E0B-C8FB6A1A2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36A72-2AB0-6349-875A-932B3E020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44A32-66A8-9542-BC62-CEA7D33AF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3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6014" y="0"/>
            <a:ext cx="10895986" cy="294999"/>
          </a:xfrm>
          <a:prstGeom prst="rect">
            <a:avLst/>
          </a:prstGeom>
          <a:solidFill>
            <a:srgbClr val="338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338CBA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" y="6043858"/>
            <a:ext cx="428138" cy="58554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8947" y="396922"/>
            <a:ext cx="9979103" cy="5191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z="3600" b="1" dirty="0">
                <a:solidFill>
                  <a:srgbClr val="338CBA"/>
                </a:solidFill>
                <a:latin typeface="+mn-lt"/>
                <a:cs typeface="Arial" panose="020B0604020202020204" pitchFamily="34" charset="0"/>
              </a:rPr>
              <a:t>Certification of BIM Coordinators</a:t>
            </a:r>
            <a:endParaRPr lang="en-US" altLang="zh-TW" sz="3600" b="1" dirty="0">
              <a:solidFill>
                <a:srgbClr val="338CBA"/>
              </a:solidFill>
              <a:latin typeface="+mn-lt"/>
              <a:cs typeface="Arial" panose="020B0604020202020204" pitchFamily="34" charset="0"/>
            </a:endParaRPr>
          </a:p>
          <a:p>
            <a:endParaRPr lang="en-US" altLang="zh-TW" sz="2000" dirty="0">
              <a:latin typeface="+mn-lt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001880" y="1117599"/>
            <a:ext cx="11190120" cy="56170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en-HK" altLang="zh-HK" sz="2400" b="1" dirty="0">
                <a:solidFill>
                  <a:srgbClr val="338CBA"/>
                </a:solidFill>
                <a:cs typeface="Arial" panose="020B0604020202020204" pitchFamily="34" charset="0"/>
              </a:rPr>
              <a:t>Good practice in preparing a Portfolio</a:t>
            </a:r>
          </a:p>
          <a:p>
            <a:pPr>
              <a:lnSpc>
                <a:spcPts val="2700"/>
              </a:lnSpc>
            </a:pPr>
            <a:endParaRPr lang="en-HK" altLang="zh-HK" sz="2400" b="1" dirty="0">
              <a:solidFill>
                <a:srgbClr val="338CBA"/>
              </a:solidFill>
              <a:cs typeface="Arial" panose="020B0604020202020204" pitchFamily="34" charset="0"/>
            </a:endParaRPr>
          </a:p>
          <a:p>
            <a:pPr marL="0" indent="0">
              <a:lnSpc>
                <a:spcPts val="2700"/>
              </a:lnSpc>
              <a:buNone/>
            </a:pPr>
            <a:endParaRPr lang="en-HK" altLang="zh-HK" sz="2400" b="1" dirty="0">
              <a:solidFill>
                <a:srgbClr val="338CBA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sz="2200" dirty="0"/>
          </a:p>
          <a:p>
            <a:pPr>
              <a:lnSpc>
                <a:spcPts val="2700"/>
              </a:lnSpc>
            </a:pPr>
            <a:endParaRPr lang="en-US" altLang="zh-HK" sz="2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071040"/>
              </p:ext>
            </p:extLst>
          </p:nvPr>
        </p:nvGraphicFramePr>
        <p:xfrm>
          <a:off x="1324741" y="1645268"/>
          <a:ext cx="6962916" cy="4939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183">
                  <a:extLst>
                    <a:ext uri="{9D8B030D-6E8A-4147-A177-3AD203B41FA5}">
                      <a16:colId xmlns:a16="http://schemas.microsoft.com/office/drawing/2014/main" val="3518538804"/>
                    </a:ext>
                  </a:extLst>
                </a:gridCol>
                <a:gridCol w="1555465">
                  <a:extLst>
                    <a:ext uri="{9D8B030D-6E8A-4147-A177-3AD203B41FA5}">
                      <a16:colId xmlns:a16="http://schemas.microsoft.com/office/drawing/2014/main" val="2318185073"/>
                    </a:ext>
                  </a:extLst>
                </a:gridCol>
                <a:gridCol w="2649982">
                  <a:extLst>
                    <a:ext uri="{9D8B030D-6E8A-4147-A177-3AD203B41FA5}">
                      <a16:colId xmlns:a16="http://schemas.microsoft.com/office/drawing/2014/main" val="2405099394"/>
                    </a:ext>
                  </a:extLst>
                </a:gridCol>
                <a:gridCol w="2322286">
                  <a:extLst>
                    <a:ext uri="{9D8B030D-6E8A-4147-A177-3AD203B41FA5}">
                      <a16:colId xmlns:a16="http://schemas.microsoft.com/office/drawing/2014/main" val="3674567385"/>
                    </a:ext>
                  </a:extLst>
                </a:gridCol>
              </a:tblGrid>
              <a:tr h="28513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 name: </a:t>
                      </a:r>
                      <a:endParaRPr lang="zh-HK" altLang="en-US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431533"/>
                  </a:ext>
                </a:extLst>
              </a:tr>
              <a:tr h="28513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 description: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HK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247437"/>
                  </a:ext>
                </a:extLst>
              </a:tr>
              <a:tr h="2706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</a:t>
                      </a:r>
                      <a:r>
                        <a:rPr lang="en-US" altLang="zh-TW" sz="14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period:</a:t>
                      </a:r>
                      <a:endParaRPr lang="en-HK" altLang="zh-HK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HK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496367"/>
                  </a:ext>
                </a:extLst>
              </a:tr>
              <a:tr h="10689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Organization Chart:</a:t>
                      </a:r>
                      <a:endParaRPr lang="zh-HK" altLang="en-US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HK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906265"/>
                  </a:ext>
                </a:extLst>
              </a:tr>
              <a:tr h="26125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Scope, responsibilities and experience gained:</a:t>
                      </a:r>
                      <a:endParaRPr lang="en-HK" altLang="zh-HK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K" altLang="zh-HK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Core Competency: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105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HK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1.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Manage the BIM </a:t>
                      </a:r>
                      <a:r>
                        <a:rPr lang="en-US" altLang="zh-TW" sz="1400" b="1" u="none" dirty="0" err="1">
                          <a:solidFill>
                            <a:schemeClr val="tx1"/>
                          </a:solidFill>
                          <a:latin typeface="+mn-lt"/>
                        </a:rPr>
                        <a:t>modeller</a:t>
                      </a:r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 to convert 2D drawings into a 3D model </a:t>
                      </a:r>
                    </a:p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Software</a:t>
                      </a: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used: Revit, </a:t>
                      </a:r>
                      <a:r>
                        <a:rPr lang="en-US" altLang="zh-TW" sz="1400" b="1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ArchiCAD</a:t>
                      </a:r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Technologies used: N/A</a:t>
                      </a: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Experience gained:</a:t>
                      </a: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Each view can only be used in one sheet.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View depth and view range are important parameters in controlling the visibility of elements in drawings.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r>
                        <a:rPr lang="en-US" altLang="zh-TW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HK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BIM Software and Technologies </a:t>
                      </a:r>
                      <a:endParaRPr lang="zh-HK" altLang="en-US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HK" altLang="en-US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49947"/>
                  </a:ext>
                </a:extLst>
              </a:tr>
            </a:tbl>
          </a:graphicData>
        </a:graphic>
      </p:graphicFrame>
      <p:graphicFrame>
        <p:nvGraphicFramePr>
          <p:cNvPr id="10" name="資料庫圖表 9"/>
          <p:cNvGraphicFramePr/>
          <p:nvPr>
            <p:extLst>
              <p:ext uri="{D42A27DB-BD31-4B8C-83A1-F6EECF244321}">
                <p14:modId xmlns:p14="http://schemas.microsoft.com/office/powerpoint/2010/main" val="1752459396"/>
              </p:ext>
            </p:extLst>
          </p:nvPr>
        </p:nvGraphicFramePr>
        <p:xfrm>
          <a:off x="3754261" y="2360097"/>
          <a:ext cx="1630539" cy="148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直線圖說文字 1 13"/>
          <p:cNvSpPr/>
          <p:nvPr/>
        </p:nvSpPr>
        <p:spPr>
          <a:xfrm>
            <a:off x="8771487" y="1695995"/>
            <a:ext cx="3205480" cy="889000"/>
          </a:xfrm>
          <a:prstGeom prst="borderCallout1">
            <a:avLst>
              <a:gd name="adj1" fmla="val 30179"/>
              <a:gd name="adj2" fmla="val -595"/>
              <a:gd name="adj3" fmla="val 159848"/>
              <a:gd name="adj4" fmla="val -1132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8771487" y="1817329"/>
            <a:ext cx="3205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dirty="0">
                <a:solidFill>
                  <a:schemeClr val="bg1"/>
                </a:solidFill>
              </a:rPr>
              <a:t>Highlight your name in the O-chart of the project team.</a:t>
            </a:r>
            <a:endParaRPr lang="zh-HK" altLang="en-US" dirty="0">
              <a:solidFill>
                <a:schemeClr val="bg1"/>
              </a:solidFill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822872" y="3865949"/>
            <a:ext cx="3205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HK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just"/>
            <a:r>
              <a:rPr lang="en-US" altLang="zh-TW" dirty="0"/>
              <a:t>Describe your </a:t>
            </a:r>
            <a:r>
              <a:rPr lang="en-US" altLang="zh-HK" dirty="0"/>
              <a:t>responsibilities and experience gained from the project &amp; illustrate with screen capture / rendering. And indicate which core competency is achieved. </a:t>
            </a:r>
            <a:endParaRPr lang="zh-HK" altLang="en-US" dirty="0"/>
          </a:p>
        </p:txBody>
      </p:sp>
      <p:sp>
        <p:nvSpPr>
          <p:cNvPr id="17" name="直線圖說文字 1 16"/>
          <p:cNvSpPr/>
          <p:nvPr/>
        </p:nvSpPr>
        <p:spPr>
          <a:xfrm>
            <a:off x="8759150" y="2812020"/>
            <a:ext cx="3205480" cy="1654727"/>
          </a:xfrm>
          <a:prstGeom prst="borderCallout1">
            <a:avLst>
              <a:gd name="adj1" fmla="val 9589"/>
              <a:gd name="adj2" fmla="val 267"/>
              <a:gd name="adj3" fmla="val 61048"/>
              <a:gd name="adj4" fmla="val -122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3" name="直線接點 22"/>
          <p:cNvCxnSpPr/>
          <p:nvPr/>
        </p:nvCxnSpPr>
        <p:spPr>
          <a:xfrm flipH="1">
            <a:off x="7394713" y="2999351"/>
            <a:ext cx="1364438" cy="737762"/>
          </a:xfrm>
          <a:prstGeom prst="lin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字方塊 23"/>
          <p:cNvSpPr txBox="1"/>
          <p:nvPr/>
        </p:nvSpPr>
        <p:spPr>
          <a:xfrm>
            <a:off x="8746812" y="2859950"/>
            <a:ext cx="32815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HK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just"/>
            <a:r>
              <a:rPr lang="en-US" altLang="zh-TW" dirty="0"/>
              <a:t>Describe your </a:t>
            </a:r>
            <a:r>
              <a:rPr lang="en-US" altLang="zh-HK" b="1" dirty="0">
                <a:solidFill>
                  <a:srgbClr val="FFFF00"/>
                </a:solidFill>
              </a:rPr>
              <a:t>responsibilities and experience gained </a:t>
            </a:r>
            <a:r>
              <a:rPr lang="en-US" altLang="zh-HK" dirty="0"/>
              <a:t>from the project &amp; illustrate with screen capture / rendering. And indicate which </a:t>
            </a:r>
            <a:r>
              <a:rPr lang="en-US" altLang="zh-HK" b="1" dirty="0">
                <a:solidFill>
                  <a:srgbClr val="FFFF00"/>
                </a:solidFill>
              </a:rPr>
              <a:t>core competency </a:t>
            </a:r>
            <a:r>
              <a:rPr lang="en-US" altLang="zh-HK" dirty="0"/>
              <a:t>is achieved. </a:t>
            </a:r>
            <a:endParaRPr lang="zh-HK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900819" y="4912648"/>
            <a:ext cx="1128315" cy="467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altLang="zh-HK" sz="1400" b="1" dirty="0"/>
              <a:t>image</a:t>
            </a:r>
            <a:endParaRPr lang="en-HK" altLang="zh-HK" sz="1400" dirty="0"/>
          </a:p>
        </p:txBody>
      </p:sp>
      <p:sp>
        <p:nvSpPr>
          <p:cNvPr id="29" name="矩形 28"/>
          <p:cNvSpPr/>
          <p:nvPr/>
        </p:nvSpPr>
        <p:spPr>
          <a:xfrm>
            <a:off x="3092856" y="4912647"/>
            <a:ext cx="1128315" cy="467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altLang="zh-HK" sz="1400" b="1" dirty="0"/>
              <a:t>image</a:t>
            </a:r>
            <a:endParaRPr lang="en-HK" altLang="zh-HK" sz="14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872" y="4564306"/>
            <a:ext cx="2264315" cy="22643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11626" y="344794"/>
            <a:ext cx="977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1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6014" y="0"/>
            <a:ext cx="10895986" cy="294999"/>
          </a:xfrm>
          <a:prstGeom prst="rect">
            <a:avLst/>
          </a:prstGeom>
          <a:solidFill>
            <a:srgbClr val="338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338CBA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" y="6043858"/>
            <a:ext cx="428138" cy="58554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8947" y="396922"/>
            <a:ext cx="9979103" cy="5191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z="3600" b="1" dirty="0">
                <a:solidFill>
                  <a:srgbClr val="338CBA"/>
                </a:solidFill>
                <a:latin typeface="+mn-lt"/>
                <a:cs typeface="Arial" panose="020B0604020202020204" pitchFamily="34" charset="0"/>
              </a:rPr>
              <a:t>Certification of BIM Coordinators</a:t>
            </a:r>
            <a:endParaRPr lang="en-US" altLang="zh-TW" sz="3600" b="1" dirty="0">
              <a:solidFill>
                <a:srgbClr val="338CBA"/>
              </a:solidFill>
              <a:latin typeface="+mn-lt"/>
              <a:cs typeface="Arial" panose="020B0604020202020204" pitchFamily="34" charset="0"/>
            </a:endParaRPr>
          </a:p>
          <a:p>
            <a:endParaRPr lang="en-US" altLang="zh-TW" sz="2000" dirty="0">
              <a:latin typeface="+mn-lt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001880" y="1117599"/>
            <a:ext cx="11190120" cy="56170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en-HK" altLang="zh-HK" sz="2400" b="1" dirty="0">
                <a:solidFill>
                  <a:srgbClr val="338CBA"/>
                </a:solidFill>
                <a:cs typeface="Arial" panose="020B0604020202020204" pitchFamily="34" charset="0"/>
              </a:rPr>
              <a:t>Good practice in preparing a Portfolio</a:t>
            </a:r>
          </a:p>
          <a:p>
            <a:pPr>
              <a:lnSpc>
                <a:spcPts val="2700"/>
              </a:lnSpc>
            </a:pPr>
            <a:endParaRPr lang="en-HK" altLang="zh-HK" sz="2400" b="1" dirty="0">
              <a:solidFill>
                <a:srgbClr val="338CBA"/>
              </a:solidFill>
              <a:cs typeface="Arial" panose="020B0604020202020204" pitchFamily="34" charset="0"/>
            </a:endParaRPr>
          </a:p>
          <a:p>
            <a:pPr marL="0" indent="0">
              <a:lnSpc>
                <a:spcPts val="2700"/>
              </a:lnSpc>
              <a:buNone/>
            </a:pPr>
            <a:endParaRPr lang="en-HK" altLang="zh-HK" sz="2400" b="1" dirty="0">
              <a:solidFill>
                <a:srgbClr val="338CBA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sz="2200" dirty="0"/>
          </a:p>
          <a:p>
            <a:pPr>
              <a:lnSpc>
                <a:spcPts val="2700"/>
              </a:lnSpc>
            </a:pPr>
            <a:endParaRPr lang="en-US" altLang="zh-HK" sz="2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19595"/>
              </p:ext>
            </p:extLst>
          </p:nvPr>
        </p:nvGraphicFramePr>
        <p:xfrm>
          <a:off x="1324741" y="1645267"/>
          <a:ext cx="6962916" cy="4594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183">
                  <a:extLst>
                    <a:ext uri="{9D8B030D-6E8A-4147-A177-3AD203B41FA5}">
                      <a16:colId xmlns:a16="http://schemas.microsoft.com/office/drawing/2014/main" val="3518538804"/>
                    </a:ext>
                  </a:extLst>
                </a:gridCol>
                <a:gridCol w="4205447">
                  <a:extLst>
                    <a:ext uri="{9D8B030D-6E8A-4147-A177-3AD203B41FA5}">
                      <a16:colId xmlns:a16="http://schemas.microsoft.com/office/drawing/2014/main" val="2318185073"/>
                    </a:ext>
                  </a:extLst>
                </a:gridCol>
                <a:gridCol w="2322286">
                  <a:extLst>
                    <a:ext uri="{9D8B030D-6E8A-4147-A177-3AD203B41FA5}">
                      <a16:colId xmlns:a16="http://schemas.microsoft.com/office/drawing/2014/main" val="3674567385"/>
                    </a:ext>
                  </a:extLst>
                </a:gridCol>
              </a:tblGrid>
              <a:tr h="44174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Scope, responsibilities and experience gained:</a:t>
                      </a:r>
                      <a:endParaRPr lang="en-HK" altLang="zh-HK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HK" altLang="zh-HK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Core Competency: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105797"/>
                  </a:ext>
                </a:extLst>
              </a:tr>
              <a:tr h="4152420">
                <a:tc>
                  <a:txBody>
                    <a:bodyPr/>
                    <a:lstStyle/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en-US" altLang="zh-HK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Check and review the modes before submitting to shared folder.</a:t>
                      </a:r>
                    </a:p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Software</a:t>
                      </a: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used:  </a:t>
                      </a:r>
                      <a:r>
                        <a:rPr lang="en-US" altLang="zh-TW" sz="1400" b="1" u="non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Projectwise</a:t>
                      </a:r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Data/file exchange format: IFC</a:t>
                      </a: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US" altLang="zh-TW" sz="1400" b="1" u="non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altLang="zh-TW" sz="1400" b="1" u="none" dirty="0">
                          <a:solidFill>
                            <a:schemeClr val="tx1"/>
                          </a:solidFill>
                          <a:latin typeface="+mn-lt"/>
                        </a:rPr>
                        <a:t>Experience gained:</a:t>
                      </a: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Understood and handled the data/information loss in IFC exchange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HK" sz="1400" b="1" u="none" baseline="0" dirty="0">
                          <a:solidFill>
                            <a:schemeClr val="tx1"/>
                          </a:solidFill>
                          <a:latin typeface="+mn-lt"/>
                        </a:rPr>
                        <a:t>Explained to colleagues the standard of model requirement</a:t>
                      </a:r>
                      <a:endParaRPr lang="zh-HK" altLang="en-US" sz="14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sz="1400" b="1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CC4 - Digital Information Management, Collaboration and Integration </a:t>
                      </a:r>
                      <a:endParaRPr lang="zh-HK" altLang="en-US" sz="1400" b="1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49947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868761" y="2985944"/>
            <a:ext cx="1128315" cy="574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altLang="zh-HK" sz="1400" b="1" dirty="0"/>
              <a:t>image</a:t>
            </a:r>
            <a:endParaRPr lang="en-HK" altLang="zh-HK" sz="1400" dirty="0"/>
          </a:p>
        </p:txBody>
      </p:sp>
      <p:sp>
        <p:nvSpPr>
          <p:cNvPr id="20" name="矩形 19"/>
          <p:cNvSpPr/>
          <p:nvPr/>
        </p:nvSpPr>
        <p:spPr>
          <a:xfrm>
            <a:off x="3158045" y="2985944"/>
            <a:ext cx="1128315" cy="574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altLang="zh-HK" sz="1400" b="1" dirty="0"/>
              <a:t>image</a:t>
            </a:r>
            <a:endParaRPr lang="en-HK" altLang="zh-HK" sz="1400" dirty="0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872" y="4564306"/>
            <a:ext cx="2264315" cy="226431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11626" y="344794"/>
            <a:ext cx="977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5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9873</TotalTime>
  <Words>233</Words>
  <Application>Microsoft Office PowerPoint</Application>
  <PresentationFormat>Widescreen</PresentationFormat>
  <Paragraphs>50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新細明體</vt:lpstr>
      <vt:lpstr>Arial</vt:lpstr>
      <vt:lpstr>Arial Narrow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CD - Evan Mak</cp:lastModifiedBy>
  <cp:revision>530</cp:revision>
  <cp:lastPrinted>2021-03-03T00:40:11Z</cp:lastPrinted>
  <dcterms:created xsi:type="dcterms:W3CDTF">2019-06-12T13:06:16Z</dcterms:created>
  <dcterms:modified xsi:type="dcterms:W3CDTF">2021-10-22T04:11:04Z</dcterms:modified>
</cp:coreProperties>
</file>